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2023/10/18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3049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2023/10/18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4341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2023/10/18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847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2023/10/18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7560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2023/10/18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302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2023/10/18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861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2023/10/18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100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2023/10/18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930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2023/10/18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643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2023/10/18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351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B50-BECC-4034-9400-AE06EE5990E0}" type="datetimeFigureOut">
              <a:rPr lang="zh-CN" altLang="en-US" smtClean="0"/>
              <a:t>2023/10/18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284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D7B50-BECC-4034-9400-AE06EE5990E0}" type="datetimeFigureOut">
              <a:rPr lang="zh-CN" altLang="en-US" smtClean="0"/>
              <a:t>2023/10/18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040CD-26AC-452B-B324-9BB95F941E0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6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06734"/>
          </a:xfrm>
        </p:spPr>
        <p:txBody>
          <a:bodyPr>
            <a:normAutofit/>
          </a:bodyPr>
          <a:lstStyle/>
          <a:p>
            <a:r>
              <a:rPr lang="en-US" altLang="zh-CN" sz="3200" dirty="0" smtClean="0"/>
              <a:t>XX</a:t>
            </a:r>
            <a:r>
              <a:rPr lang="zh-CN" altLang="en-US" sz="3200" dirty="0" smtClean="0"/>
              <a:t> </a:t>
            </a:r>
            <a:r>
              <a:rPr lang="zh-CN" altLang="en-US" sz="3200" dirty="0"/>
              <a:t>（</a:t>
            </a:r>
            <a:r>
              <a:rPr lang="zh-CN" altLang="en-US" sz="3200" dirty="0" smtClean="0"/>
              <a:t>序号）</a:t>
            </a:r>
            <a:r>
              <a:rPr lang="en-US" altLang="zh-CN" sz="3200" dirty="0"/>
              <a:t>–XX</a:t>
            </a:r>
            <a:r>
              <a:rPr lang="zh-CN" altLang="en-US" sz="3200" dirty="0"/>
              <a:t>（设备名称）  </a:t>
            </a:r>
            <a:r>
              <a:rPr lang="en-US" altLang="zh-CN" sz="3200" dirty="0" smtClean="0"/>
              <a:t>-XX</a:t>
            </a:r>
            <a:r>
              <a:rPr lang="zh-CN" altLang="en-US" sz="3200" dirty="0"/>
              <a:t> （</a:t>
            </a:r>
            <a:r>
              <a:rPr lang="zh-CN" altLang="en-US" sz="3200" dirty="0" smtClean="0"/>
              <a:t>品牌</a:t>
            </a:r>
            <a:r>
              <a:rPr lang="zh-CN" altLang="en-US" sz="3200" dirty="0"/>
              <a:t>） </a:t>
            </a:r>
            <a:r>
              <a:rPr lang="en-US" altLang="zh-CN" sz="3200" dirty="0" smtClean="0"/>
              <a:t>-XX</a:t>
            </a:r>
            <a:r>
              <a:rPr lang="zh-CN" altLang="en-US" sz="3200" dirty="0"/>
              <a:t> （</a:t>
            </a:r>
            <a:r>
              <a:rPr lang="zh-CN" altLang="en-US" sz="3200" dirty="0" smtClean="0"/>
              <a:t>型号</a:t>
            </a:r>
            <a:r>
              <a:rPr lang="zh-CN" altLang="en-US" sz="3200" dirty="0"/>
              <a:t>）</a:t>
            </a:r>
            <a:endParaRPr lang="zh-CN" altLang="en-US" sz="3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1126624"/>
            <a:ext cx="12192000" cy="5396096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/>
              <a:t>核心参数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1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2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3</a:t>
            </a:r>
            <a:r>
              <a:rPr lang="zh-CN" altLang="en-US" sz="2800" dirty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4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5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6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algn="l"/>
            <a:r>
              <a:rPr lang="en-US" altLang="zh-CN" sz="2800" dirty="0" smtClean="0"/>
              <a:t>…</a:t>
            </a:r>
          </a:p>
          <a:p>
            <a:pPr algn="l"/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850085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35</Words>
  <Application>Microsoft Office PowerPoint</Application>
  <PresentationFormat>宽屏</PresentationFormat>
  <Paragraphs>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XX （序号）–XX（设备名称）  -XX （品牌） -XX （型号）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第一部分：设备名称产品参数</dc:title>
  <dc:creator>ming xing</dc:creator>
  <cp:lastModifiedBy>HASEE</cp:lastModifiedBy>
  <cp:revision>4</cp:revision>
  <dcterms:created xsi:type="dcterms:W3CDTF">2023-10-18T02:57:34Z</dcterms:created>
  <dcterms:modified xsi:type="dcterms:W3CDTF">2023-10-18T03:27:05Z</dcterms:modified>
</cp:coreProperties>
</file>